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0.xml.rels" ContentType="application/vnd.openxmlformats-package.relationships+xml"/>
  <Override PartName="/ppt/slides/_rels/slide26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4.xml.rels" ContentType="application/vnd.openxmlformats-package.relationships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23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7.xml.rels" ContentType="application/vnd.openxmlformats-package.relationships+xml"/>
  <Override PartName="/ppt/slides/_rels/slide28.xml.rels" ContentType="application/vnd.openxmlformats-package.relationships+xml"/>
  <Override PartName="/ppt/slides/_rels/slide6.xml.rels" ContentType="application/vnd.openxmlformats-package.relationships+xml"/>
  <Override PartName="/ppt/slides/_rels/slide25.xml.rels" ContentType="application/vnd.openxmlformats-package.relationships+xml"/>
  <Override PartName="/ppt/slides/_rels/slide3.xml.rels" ContentType="application/vnd.openxmlformats-package.relationships+xml"/>
  <Override PartName="/ppt/slides/_rels/slide11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_rels/slide12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2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31.xml.rels" ContentType="application/vnd.openxmlformats-package.relationships+xml"/>
  <Override PartName="/ppt/slides/_rels/slide20.xml.rels" ContentType="application/vnd.openxmlformats-package.relationships+xml"/>
  <Override PartName="/ppt/slides/_rels/slide32.xml.rels" ContentType="application/vnd.openxmlformats-package.relationships+xml"/>
  <Override PartName="/ppt/slides/_rels/slide21.xml.rels" ContentType="application/vnd.openxmlformats-package.relationships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2.xml" ContentType="application/vnd.openxmlformats-officedocument.presentationml.slide+xml"/>
  <Override PartName="/ppt/slides/slide29.xml" ContentType="application/vnd.openxmlformats-officedocument.presentationml.slide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6.xml" ContentType="application/vnd.openxmlformats-officedocument.presentationml.slide+xml"/>
  <Override PartName="/ppt/slides/slide20.xml" ContentType="application/vnd.openxmlformats-officedocument.presentationml.slide+xml"/>
  <Override PartName="/ppt/slides/slide27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1.xml" ContentType="application/vnd.openxmlformats-officedocument.presentationml.slide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s/slide2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26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43C291C1-1C60-48E2-88BD-1428FB503189}" type="slidenum"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GB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GB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DF821077-738A-434F-A0B0-2A27EB0AFA32}" type="slidenum">
              <a:rPr b="0" lang="en-GB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GB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504000" y="15480"/>
            <a:ext cx="9071640" cy="2039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introductory thoughts on economic aspects of scholarly communication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504000" y="231192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Thomas Krichel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GB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РАНХиГС &amp; Open Library Society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GB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Geneva 2017-07-22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TextShape 3"/>
          <p:cNvSpPr txBox="1"/>
          <p:nvPr/>
        </p:nvSpPr>
        <p:spPr>
          <a:xfrm>
            <a:off x="5204880" y="952560"/>
            <a:ext cx="9071640" cy="146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TextShape 4"/>
          <p:cNvSpPr txBox="1"/>
          <p:nvPr/>
        </p:nvSpPr>
        <p:spPr>
          <a:xfrm>
            <a:off x="5204880" y="1105560"/>
            <a:ext cx="9071640" cy="146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open access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504000" y="1368000"/>
            <a:ext cx="9071640" cy="583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When we think about the basic economic trend, we can think of open access as a consequence, rather than an isolated development.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only appears natural that in an word that is short of attention providers of information make the information they have freely available.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(ok I will skip the legal technicality of open versus free access here)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Why is it taking off so slowly?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usual red herring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usual crude arguments argues that evil commercial toll-gating publishers vs the lovely researcher that has to use their services.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opposition is wrong as open access publishers may charge ever more. 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old habits die hard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and since this is a personal presentation, I will allow myself to get on the sandbox.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My pet peeve, as some may already know is the subscription model.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Subscriptions still occupy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vast part of library expenditure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largest part of non-staff expenditure   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subscriptions &amp; economy of attention 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504000" y="1769040"/>
            <a:ext cx="9071640" cy="4854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When libraries buy access to journals, they fulfil a useful role in an economy of information.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in an economy of attention the subscription expenditure is perverse.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Why? Well let's first look at the purpose of research.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why do research?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Most academic research is unfunded.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conducted advertise its creators.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research-intensive universities are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better advertised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get better or more students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get better or more alumni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Research has advertising value.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Researchers have to attract attention.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perversion of subscription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vast part of subscribed contents by an institution is not written by authors of the institution.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Therefore buying access to it subsidizes attention to authors from other institutions.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not individually rational to continue the subscription model. 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collective rationale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 things are individually rational but collectively lead to a disaster.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Stealing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Screwing around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Such behaviour becomes illegal or immoral.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happens when libraries collectively decrease subscription.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 the typical author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typical author will see that if she publishes in a toll-gate journal, her work will not be seen, unless there is some preprint. Solution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publish preprint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pay for an open access journal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will be more open access, which seems like an important public good.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 the typical publisher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Publishers change from taking subscription revenue to taking fund.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my understanding that publishers have understood that they can't live on the subscription model going forward.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other bad aspects of subscription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These are non-economic aspects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Subscription costs are secretive.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subscription business is highly corrupt.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purpose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created this session.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organizers put it into the morning after.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have three (angry?) middle-age white American men here.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expect this session to be more interactive like others.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gave myself a talk.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another way to look at 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have three broad actors in scholarly communication “scholars”, “publishers” and “libraries”.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latter two are intermediaries.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Technology has brought ways in which publishers or libraries can work to disintermediate the other.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cost of intermediation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toll-gated access, the cost of intermediation is the sum of the expenses on journals.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open access, the cost of intermediation is the sum of all the submission fees.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not clear what cost is higher.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also have to take account of the non-monetary cost of academics volunteering to review.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504000" y="39384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distribution of cost of intermediation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true that under open access, institutions that do a lot of research --- typically richer --- will pay more.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this is an issue of social justice rather than pure economics.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is a second change coming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first described the environment as one where we go from economy of information to one of attention.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now want to describe a second trend that I see and I just for at the moment label as scholarly fragmentation.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future starts from the past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paper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Research was only possible with collection of papers, usually in a library.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Thus researcher where constrained by writing paper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Research was constrained by sending the papers around.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physical library is essentially a consequence of paper.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scholarly fragmentation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forecast that the beyond paper futures will depend highly on discipline or subject communities.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people produce non-paper media---which they eventually will---it will be highly subject or discipline specific.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Scholarly communication will eventually break up.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determinants 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Funding of research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Importance of peer review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Historical context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subject matter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 indications of this today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are certain cases where this trend is already evident today.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Here is what I can think about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One is economics, RePEc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One is high-energy Physics SCOAP3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PubMed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Probably the only institutional repository system that has broad community acceptance.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pretty much unique in the way it operates.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reason why it works is that it essentially reproduces the working paper system.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working papers system existed before.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 this is an example for historic determination.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SCOAP3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It's an effort in High Energy Physics to make all relevant journal open access.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relies on specificities of High Energy Physics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large installations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collaboraties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 it is some fragmentation that is occurring on a technical basis.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my talk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504360" y="1512000"/>
            <a:ext cx="9071640" cy="5328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Explains what this session is actually about.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Give some ideas about economic aspects of information that I think are important.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sort of stuff I would talk about at the bar before I am too drunk.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Likewise interrupt me at any time.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I'm ok if you walk out.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Pubmed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biomedical sciences are the best funded.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PubMed have a best metadata collections out there.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is an </a:t>
            </a:r>
            <a:r>
              <a:rPr b="0" i="1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early</a:t>
            </a: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example for a fragmentation based on economics.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outlook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Fragmentation will progress slowly.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are people who develop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technical standards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software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that will allow us to go beyond current practice.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they don't see the application cases that come from scholarly communities. 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 fragmentation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innovation has to come from academic groups.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need support for innovative projects from their institutions.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can't get it as the funding is tied in subscriptions.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against fragmentation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European commission rep yesterday presented plans to build and Open Research Environment (?)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will be funded by the commission to be built by a commercial publishers.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will be a commercial platform, controlled by one entity.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lock-in from this project will be devastating.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last piece: lock-in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was mentioned many times in Sarven Capadisli' talk yesterday.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Lock-in is the fundamental property of informational commodities.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Thank about a car vs a piece of software.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When you use the car, it looses value.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When you you use the software gains value.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avoid lock-in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Once you have lock-in, consumers face switching costs away from an existing product.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With lock-in, we use competitive structures.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When we loose competion, we are worse of.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bg-BG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Спасибо</a:t>
            </a:r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за </a:t>
            </a:r>
            <a:r>
              <a:rPr b="0" lang="bg-BG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внимане</a:t>
            </a:r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!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ru-RU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Томас</a:t>
            </a:r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ru-RU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Крихель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http://openlib.org/home/krichel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unusual session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have a member of the conference committee since the conference started.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have been instrumental in the labelling of the conference as being about “innovation in scholarly communication”.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this session is different as we don't talk about innovations themselves.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 economic perspective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504000" y="1368000"/>
            <a:ext cx="9071640" cy="5472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hear from lawyers at every conference edition. I am sick of copyright.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speakers are all economists.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Despite popular believe economist agree on a lot of things.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basic question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we have 100% open access will that be economically good.”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will clarify a bit later.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Basic tenants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David: no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Jeff: yes  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basic technical trend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live at a time when we transit from printed to electronic documents.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live at a time when delivery of documents moves from physical to network delivery.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technology is there but there are a lot of old habits that are engrained.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basic economic trend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live in a time of transition between an economy of information and an economy of attention.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an economy of information the information is scarce and attention is plentiful.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an economy of attention the information is plentiful and attention is scarce.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impact is not uniform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504000" y="1769040"/>
            <a:ext cx="9071640" cy="4926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Not all information commodities are impacted by this transition.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Music, broadcasting, publishing (including scholarly publishing) 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Banking and financial markets to a lesser extend.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Churches are not much affected … they have been working on an economy of attention model for a long time.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</TotalTime>
  <Application>LibreOffice/5.2.7.2$Linux_X86_64 LibreOffice_project/20m0$Build-2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2017-03-27T14:35:43Z</dcterms:created>
  <dc:creator/>
  <dc:description/>
  <dc:language>en-GB</dc:language>
  <cp:lastModifiedBy/>
  <dcterms:modified xsi:type="dcterms:W3CDTF">2017-06-22T12:00:01Z</dcterms:modified>
  <cp:revision>70</cp:revision>
  <dc:subject/>
  <dc:title>black_back</dc:title>
</cp:coreProperties>
</file>