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4" r:id="rId5"/>
    <p:sldId id="265" r:id="rId6"/>
    <p:sldId id="258" r:id="rId7"/>
    <p:sldId id="259" r:id="rId8"/>
    <p:sldId id="261" r:id="rId9"/>
    <p:sldId id="260" r:id="rId10"/>
    <p:sldId id="263" r:id="rId11"/>
    <p:sldId id="262" r:id="rId12"/>
    <p:sldId id="269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4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8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9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1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4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1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7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3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7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7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84DE5-1B20-4B44-96EC-AEC9C4469DD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9E0A0-25FF-436E-B936-2F1448C9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41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cataloging in </a:t>
            </a:r>
            <a:r>
              <a:rPr lang="en-US" dirty="0"/>
              <a:t>K</a:t>
            </a:r>
            <a:r>
              <a:rPr lang="en-US" dirty="0" smtClean="0"/>
              <a:t>oha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Krichel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4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Z39.50 import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we have imported we see a screen </a:t>
            </a:r>
            <a:r>
              <a:rPr lang="en-US" dirty="0" err="1" smtClean="0"/>
              <a:t>cgi</a:t>
            </a:r>
            <a:r>
              <a:rPr lang="en-US" dirty="0" smtClean="0"/>
              <a:t>-bin/</a:t>
            </a:r>
            <a:r>
              <a:rPr lang="en-US" dirty="0" err="1" smtClean="0"/>
              <a:t>koha</a:t>
            </a:r>
            <a:r>
              <a:rPr lang="en-US" dirty="0" smtClean="0"/>
              <a:t>/cataloguing/</a:t>
            </a:r>
            <a:r>
              <a:rPr lang="en-US" dirty="0" err="1" smtClean="0"/>
              <a:t>addbiblio.pl?biblionumber</a:t>
            </a:r>
            <a:r>
              <a:rPr lang="en-US" dirty="0" smtClean="0"/>
              <a:t>=</a:t>
            </a:r>
            <a:r>
              <a:rPr lang="en-US" i="1" dirty="0" smtClean="0"/>
              <a:t>n1</a:t>
            </a:r>
            <a:r>
              <a:rPr lang="en-US" dirty="0" smtClean="0"/>
              <a:t>&amp;z3950=1&amp;breedingid=</a:t>
            </a:r>
            <a:r>
              <a:rPr lang="en-US" i="1" dirty="0" smtClean="0"/>
              <a:t>n2</a:t>
            </a:r>
            <a:r>
              <a:rPr lang="en-US" dirty="0" smtClean="0"/>
              <a:t> where </a:t>
            </a:r>
            <a:r>
              <a:rPr lang="en-US" i="1" dirty="0" smtClean="0"/>
              <a:t>n1 </a:t>
            </a:r>
            <a:r>
              <a:rPr lang="en-US" dirty="0" smtClean="0"/>
              <a:t>and </a:t>
            </a:r>
            <a:r>
              <a:rPr lang="en-US" i="1" dirty="0" smtClean="0"/>
              <a:t>n2</a:t>
            </a:r>
            <a:r>
              <a:rPr lang="en-US" dirty="0" smtClean="0"/>
              <a:t> are some numbers, the significance of which I am not sure of.</a:t>
            </a:r>
          </a:p>
          <a:p>
            <a:r>
              <a:rPr lang="en-US" dirty="0" smtClean="0"/>
              <a:t>In an non-customized installation if you press on save the control number identifier will be missing. You get an error </a:t>
            </a:r>
            <a:r>
              <a:rPr lang="en-US" dirty="0" err="1" smtClean="0"/>
              <a:t>javascript</a:t>
            </a:r>
            <a:r>
              <a:rPr lang="en-US" dirty="0" smtClean="0"/>
              <a:t> alert.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3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controlled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 </a:t>
            </a:r>
            <a:r>
              <a:rPr lang="en-US" dirty="0" err="1" smtClean="0"/>
              <a:t>etc</a:t>
            </a:r>
            <a:r>
              <a:rPr lang="en-US" dirty="0" smtClean="0"/>
              <a:t> fields are for controlled vocabularies.</a:t>
            </a:r>
          </a:p>
          <a:p>
            <a:r>
              <a:rPr lang="en-US" dirty="0" smtClean="0"/>
              <a:t>The default for the 100 field is that it is locked.</a:t>
            </a:r>
          </a:p>
          <a:p>
            <a:r>
              <a:rPr lang="en-US" dirty="0" smtClean="0"/>
              <a:t>It can only by filled from authorized values found with an authority search. </a:t>
            </a:r>
          </a:p>
          <a:p>
            <a:r>
              <a:rPr lang="en-US" dirty="0" smtClean="0"/>
              <a:t>You have to click the ellipse next to the name to start an authority search. </a:t>
            </a:r>
          </a:p>
          <a:p>
            <a:r>
              <a:rPr lang="en-US" dirty="0" smtClean="0"/>
              <a:t>But you won’t find anything as you have no authority defined.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authorities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go to home and follow “authorities”.</a:t>
            </a:r>
          </a:p>
          <a:p>
            <a:r>
              <a:rPr lang="en-US" dirty="0" smtClean="0"/>
              <a:t>Click on “New Authority” say for “Personal Name”.</a:t>
            </a:r>
          </a:p>
          <a:p>
            <a:r>
              <a:rPr lang="en-US" dirty="0" smtClean="0"/>
              <a:t>A Z39.50 search does not work as the data is not available at the LoC in a Z39.50 searchable way.</a:t>
            </a:r>
          </a:p>
          <a:p>
            <a:r>
              <a:rPr lang="en-US" dirty="0" smtClean="0"/>
              <a:t>You have to use http://authorities.loc.gov. </a:t>
            </a:r>
          </a:p>
          <a:p>
            <a:r>
              <a:rPr lang="en-US" dirty="0" smtClean="0"/>
              <a:t>Click on “</a:t>
            </a:r>
            <a:r>
              <a:rPr lang="en-US" dirty="0"/>
              <a:t>S</a:t>
            </a:r>
            <a:r>
              <a:rPr lang="en-US" dirty="0" smtClean="0"/>
              <a:t>earch Authorities”.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75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conducting the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http://authorities.loc.gov/cgi-bin/Pwebrec </a:t>
            </a:r>
            <a:r>
              <a:rPr lang="en-US" dirty="0" err="1" smtClean="0"/>
              <a:t>on.cgi?DB</a:t>
            </a:r>
            <a:r>
              <a:rPr lang="en-US" dirty="0" smtClean="0"/>
              <a:t>=</a:t>
            </a:r>
            <a:r>
              <a:rPr lang="en-US" dirty="0" err="1" smtClean="0"/>
              <a:t>local&amp;PAGE</a:t>
            </a:r>
            <a:r>
              <a:rPr lang="en-US" dirty="0" smtClean="0"/>
              <a:t>=First, you select the search type to “Name Authority Headings” and search for say “</a:t>
            </a:r>
            <a:r>
              <a:rPr lang="en-US" dirty="0" err="1" smtClean="0"/>
              <a:t>krichel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Click on the red “authorized heading” button to follow the to an authorized heading.</a:t>
            </a:r>
          </a:p>
          <a:p>
            <a:r>
              <a:rPr lang="en-US" dirty="0" smtClean="0"/>
              <a:t>Then click on the link to view the record.</a:t>
            </a:r>
          </a:p>
          <a:p>
            <a:r>
              <a:rPr lang="en-US" dirty="0" smtClean="0"/>
              <a:t>This has to be manually transcribed ;-(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2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in </a:t>
            </a:r>
            <a:r>
              <a:rPr lang="en-US" dirty="0" err="1" smtClean="0"/>
              <a:t>koha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at </a:t>
            </a:r>
            <a:r>
              <a:rPr lang="en-US" dirty="0" err="1" smtClean="0"/>
              <a:t>cgi</a:t>
            </a:r>
            <a:r>
              <a:rPr lang="en-US" dirty="0" smtClean="0"/>
              <a:t>-bin/</a:t>
            </a:r>
            <a:r>
              <a:rPr lang="en-US" dirty="0" err="1" smtClean="0"/>
              <a:t>koha</a:t>
            </a:r>
            <a:r>
              <a:rPr lang="en-US" dirty="0" smtClean="0"/>
              <a:t>/authorities/</a:t>
            </a:r>
            <a:r>
              <a:rPr lang="en-US" dirty="0" err="1" smtClean="0"/>
              <a:t>authorit</a:t>
            </a:r>
            <a:r>
              <a:rPr lang="en-US" dirty="0" smtClean="0"/>
              <a:t> </a:t>
            </a:r>
            <a:r>
              <a:rPr lang="en-US" dirty="0" err="1" smtClean="0"/>
              <a:t>ies.pl?authtypecode</a:t>
            </a:r>
            <a:r>
              <a:rPr lang="en-US" dirty="0" smtClean="0"/>
              <a:t>=PERSO_NAME</a:t>
            </a:r>
          </a:p>
          <a:p>
            <a:r>
              <a:rPr lang="en-US" dirty="0" smtClean="0"/>
              <a:t>Fill 000, 003, 005 and 008 through mouse clicks. You can use the ellipse to provide more precise values if you feel like getting extra points. </a:t>
            </a:r>
          </a:p>
          <a:p>
            <a:r>
              <a:rPr lang="en-US" dirty="0" smtClean="0"/>
              <a:t>Fill in 040$a with DLC, not the suggested code.</a:t>
            </a:r>
          </a:p>
          <a:p>
            <a:r>
              <a:rPr lang="en-US" dirty="0" smtClean="0"/>
              <a:t>Move to tab 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2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 record tab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lick on “heading -- personal name”</a:t>
            </a:r>
          </a:p>
          <a:p>
            <a:r>
              <a:rPr lang="en-US" dirty="0"/>
              <a:t>T</a:t>
            </a:r>
            <a:r>
              <a:rPr lang="en-US" dirty="0" smtClean="0"/>
              <a:t>ranscribe 100$a with its indicators.</a:t>
            </a:r>
          </a:p>
          <a:p>
            <a:r>
              <a:rPr lang="en-US" dirty="0" smtClean="0"/>
              <a:t>If 100$d is available, transcribe this as well.</a:t>
            </a:r>
          </a:p>
          <a:p>
            <a:r>
              <a:rPr lang="en-US" dirty="0" smtClean="0"/>
              <a:t>Click on save.</a:t>
            </a:r>
          </a:p>
          <a:p>
            <a:r>
              <a:rPr lang="en-US" dirty="0" smtClean="0"/>
              <a:t>You get to  http://koha.openlib.org/cgi-bin/koha/authorities/detail.pl?authid=</a:t>
            </a:r>
            <a:r>
              <a:rPr lang="en-US" i="1" dirty="0" smtClean="0"/>
              <a:t>n</a:t>
            </a:r>
            <a:r>
              <a:rPr lang="en-US" dirty="0" smtClean="0"/>
              <a:t>, where </a:t>
            </a:r>
            <a:r>
              <a:rPr lang="en-US" i="1" dirty="0" smtClean="0"/>
              <a:t>n </a:t>
            </a:r>
            <a:r>
              <a:rPr lang="en-US" dirty="0" smtClean="0"/>
              <a:t>is the number of the authority, starting at 1.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1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capo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tart the Z39.50 search again, import the record.</a:t>
            </a:r>
          </a:p>
          <a:p>
            <a:r>
              <a:rPr lang="en-US" dirty="0" smtClean="0"/>
              <a:t>Move the tab 1, hit the ellipse to search for the authority. </a:t>
            </a:r>
          </a:p>
          <a:p>
            <a:r>
              <a:rPr lang="en-US" dirty="0" smtClean="0"/>
              <a:t>If something is found, hit on “choose”. </a:t>
            </a:r>
          </a:p>
          <a:p>
            <a:r>
              <a:rPr lang="en-US" dirty="0" smtClean="0"/>
              <a:t>You are then brought to the screen where you set the items.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7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This is what you should add “at the very least”</a:t>
            </a:r>
          </a:p>
          <a:p>
            <a:pPr lvl="1"/>
            <a:r>
              <a:rPr lang="en-US" dirty="0" smtClean="0"/>
              <a:t>8  collection code (from selections)</a:t>
            </a:r>
          </a:p>
          <a:p>
            <a:pPr lvl="1"/>
            <a:r>
              <a:rPr lang="en-US" dirty="0" smtClean="0"/>
              <a:t>a  permanent location (from selections)</a:t>
            </a:r>
          </a:p>
          <a:p>
            <a:pPr lvl="1"/>
            <a:r>
              <a:rPr lang="en-US" dirty="0" smtClean="0"/>
              <a:t>b  shelving location (from selections)</a:t>
            </a:r>
          </a:p>
          <a:p>
            <a:pPr lvl="2"/>
            <a:r>
              <a:rPr lang="en-US" dirty="0" smtClean="0"/>
              <a:t>Here the documentation is incorrect as the shelving location is “c”. </a:t>
            </a:r>
          </a:p>
          <a:p>
            <a:pPr lvl="1"/>
            <a:r>
              <a:rPr lang="en-US" dirty="0" smtClean="0"/>
              <a:t>o  full call number</a:t>
            </a:r>
          </a:p>
          <a:p>
            <a:pPr lvl="1"/>
            <a:r>
              <a:rPr lang="en-US" dirty="0" smtClean="0"/>
              <a:t>p  barcode</a:t>
            </a:r>
          </a:p>
          <a:p>
            <a:pPr lvl="1"/>
            <a:r>
              <a:rPr lang="en-US" dirty="0" smtClean="0"/>
              <a:t>v  cost, replacement price</a:t>
            </a:r>
          </a:p>
          <a:p>
            <a:pPr lvl="1"/>
            <a:r>
              <a:rPr lang="en-US" dirty="0" smtClean="0"/>
              <a:t>y  Koha item type (from selections)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54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options for add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three options at the bottom of the screen </a:t>
            </a:r>
          </a:p>
          <a:p>
            <a:pPr lvl="1"/>
            <a:r>
              <a:rPr lang="en-US" dirty="0" smtClean="0"/>
              <a:t>“Add Item” will add just the one item</a:t>
            </a:r>
          </a:p>
          <a:p>
            <a:pPr lvl="1"/>
            <a:r>
              <a:rPr lang="en-US" dirty="0" smtClean="0"/>
              <a:t>“Add &amp; Duplicate” will add the item and fill in a new form with the same values for your to alter</a:t>
            </a:r>
          </a:p>
          <a:p>
            <a:pPr lvl="1"/>
            <a:r>
              <a:rPr lang="en-US" dirty="0" smtClean="0"/>
              <a:t>“Add Multiple Copies” will ask how many copies and will then add that number of copies adding +1 to the barcode so each barcode is unique. Here you will be asked what number of copies to add.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6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5 of the </a:t>
            </a:r>
            <a:r>
              <a:rPr lang="en-US" dirty="0"/>
              <a:t>K</a:t>
            </a:r>
            <a:r>
              <a:rPr lang="en-US" dirty="0" smtClean="0"/>
              <a:t>oha manual</a:t>
            </a:r>
          </a:p>
          <a:p>
            <a:r>
              <a:rPr lang="en-US" dirty="0" smtClean="0"/>
              <a:t>http://koha-community.org/documentation/ 3-4-manual-en/</a:t>
            </a:r>
          </a:p>
          <a:p>
            <a:r>
              <a:rPr lang="en-US" dirty="0" smtClean="0"/>
              <a:t>I did some testing on my own installation.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create the first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MARC records contain a field for the organization that gives it a record its control number.</a:t>
            </a:r>
          </a:p>
          <a:p>
            <a:r>
              <a:rPr lang="en-US" dirty="0" smtClean="0"/>
              <a:t>This is a code called the “control number identifier”.</a:t>
            </a:r>
          </a:p>
          <a:p>
            <a:r>
              <a:rPr lang="en-US" dirty="0" smtClean="0"/>
              <a:t>You have to get one from the Library of Congress (LoC)</a:t>
            </a:r>
          </a:p>
          <a:p>
            <a:r>
              <a:rPr lang="en-US" dirty="0" smtClean="0"/>
              <a:t>OR you make one up and make sure it’s not taken by looking at </a:t>
            </a:r>
            <a:r>
              <a:rPr lang="en-US" dirty="0" smtClean="0"/>
              <a:t>http://www.loc.gov/marc/orga </a:t>
            </a:r>
            <a:r>
              <a:rPr lang="en-US" dirty="0" err="1" smtClean="0"/>
              <a:t>nizations</a:t>
            </a:r>
            <a:r>
              <a:rPr lang="en-US" dirty="0" smtClean="0"/>
              <a:t>/org-</a:t>
            </a:r>
            <a:r>
              <a:rPr lang="en-US" dirty="0" err="1" smtClean="0"/>
              <a:t>search.php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number identifier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The default choice here is “</a:t>
            </a:r>
            <a:r>
              <a:rPr lang="en-US" dirty="0" err="1" smtClean="0"/>
              <a:t>OSt</a:t>
            </a:r>
            <a:r>
              <a:rPr lang="en-US" dirty="0" smtClean="0"/>
              <a:t>”. This is a code for the Stowe Public Library in Connecticut. It is definitely wrong. </a:t>
            </a:r>
          </a:p>
          <a:p>
            <a:r>
              <a:rPr lang="en-US" dirty="0" smtClean="0"/>
              <a:t>You should set the control number identifier before you start cataloging.</a:t>
            </a:r>
          </a:p>
        </p:txBody>
      </p:sp>
    </p:spTree>
    <p:extLst>
      <p:ext uri="{BB962C8B-B14F-4D97-AF65-F5344CB8AC3E}">
        <p14:creationId xmlns:p14="http://schemas.microsoft.com/office/powerpoint/2010/main" val="42550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control number identifier default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go from the main menu into system preferences. </a:t>
            </a:r>
          </a:p>
          <a:p>
            <a:r>
              <a:rPr lang="en-US" dirty="0" smtClean="0"/>
              <a:t>You select cataloging on the left.</a:t>
            </a:r>
          </a:p>
          <a:p>
            <a:r>
              <a:rPr lang="en-US" dirty="0" smtClean="0"/>
              <a:t>You find a “</a:t>
            </a:r>
            <a:r>
              <a:rPr lang="en-US" dirty="0" err="1" smtClean="0"/>
              <a:t>MARCOrgCode</a:t>
            </a:r>
            <a:r>
              <a:rPr lang="en-US" dirty="0" smtClean="0"/>
              <a:t>” entry, that you can set to your code.</a:t>
            </a:r>
          </a:p>
          <a:p>
            <a:r>
              <a:rPr lang="en-US" dirty="0" smtClean="0"/>
              <a:t>Click on “save all cataloging preferences” at the bottom. </a:t>
            </a:r>
          </a:p>
          <a:p>
            <a:r>
              <a:rPr lang="en-US" dirty="0" smtClean="0"/>
              <a:t>We can then go back to cataloging.  </a:t>
            </a:r>
          </a:p>
        </p:txBody>
      </p:sp>
    </p:spTree>
    <p:extLst>
      <p:ext uri="{BB962C8B-B14F-4D97-AF65-F5344CB8AC3E}">
        <p14:creationId xmlns:p14="http://schemas.microsoft.com/office/powerpoint/2010/main" val="29557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main screen, go to cataloging, cgi-bin/koha/cataloguing/addbooks.pl</a:t>
            </a:r>
          </a:p>
          <a:p>
            <a:r>
              <a:rPr lang="en-US" dirty="0" smtClean="0"/>
              <a:t>Then choose “new record” from the default framework </a:t>
            </a:r>
            <a:r>
              <a:rPr lang="en-US" dirty="0" err="1" smtClean="0"/>
              <a:t>cgi</a:t>
            </a:r>
            <a:r>
              <a:rPr lang="en-US" dirty="0" smtClean="0"/>
              <a:t>-bin/</a:t>
            </a:r>
            <a:r>
              <a:rPr lang="en-US" dirty="0" err="1" smtClean="0"/>
              <a:t>koha</a:t>
            </a:r>
            <a:r>
              <a:rPr lang="en-US" dirty="0" smtClean="0"/>
              <a:t>/cataloguing/</a:t>
            </a:r>
            <a:r>
              <a:rPr lang="en-US" dirty="0" err="1" smtClean="0"/>
              <a:t>addb</a:t>
            </a:r>
            <a:r>
              <a:rPr lang="en-US" dirty="0" smtClean="0"/>
              <a:t> </a:t>
            </a:r>
            <a:r>
              <a:rPr lang="en-US" dirty="0" err="1" smtClean="0"/>
              <a:t>iblio.pl?frameworkcode</a:t>
            </a:r>
            <a:r>
              <a:rPr lang="en-US" dirty="0" smtClean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98331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koha</a:t>
            </a:r>
            <a:r>
              <a:rPr lang="en-US" dirty="0" smtClean="0"/>
              <a:t> supports cataloging frameworks. </a:t>
            </a:r>
          </a:p>
          <a:p>
            <a:r>
              <a:rPr lang="en-US" dirty="0" smtClean="0"/>
              <a:t>A framework is simply a set of HTML form interfaces to catalog a resource.</a:t>
            </a:r>
          </a:p>
          <a:p>
            <a:r>
              <a:rPr lang="en-US" dirty="0" smtClean="0"/>
              <a:t>Frameworks can be customized. </a:t>
            </a:r>
            <a:r>
              <a:rPr lang="en-US" dirty="0"/>
              <a:t> </a:t>
            </a:r>
            <a:r>
              <a:rPr lang="en-US" dirty="0" smtClean="0"/>
              <a:t>You can give staff involved in the creation of cataloging records pertaining to a certain format the field they need to fill, and hide those they don’t need to fill in. </a:t>
            </a:r>
          </a:p>
          <a:p>
            <a:r>
              <a:rPr lang="en-US" dirty="0" smtClean="0"/>
              <a:t>It would be interesting to try to build one(s) for minimal MARC records.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4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cataloging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neat feature in </a:t>
            </a:r>
            <a:r>
              <a:rPr lang="en-US" dirty="0"/>
              <a:t>K</a:t>
            </a:r>
            <a:r>
              <a:rPr lang="en-US" dirty="0" smtClean="0"/>
              <a:t>oha are the question marks next to MARC field names. </a:t>
            </a:r>
          </a:p>
          <a:p>
            <a:r>
              <a:rPr lang="en-US" dirty="0" smtClean="0"/>
              <a:t>These link you with LoC help pages.</a:t>
            </a:r>
          </a:p>
          <a:p>
            <a:r>
              <a:rPr lang="en-US" dirty="0" smtClean="0"/>
              <a:t>They tell you what the field means but not necessarily enough so that you could fill it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6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Z39.50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That’s cataloging for cataloging illiterates ;-)</a:t>
            </a:r>
          </a:p>
          <a:p>
            <a:r>
              <a:rPr lang="en-US" dirty="0" smtClean="0"/>
              <a:t>You can select targets to be searched but the more targets you select the longer the search will take. </a:t>
            </a:r>
          </a:p>
          <a:p>
            <a:r>
              <a:rPr lang="en-US" dirty="0" smtClean="0"/>
              <a:t>In the results window you see MARC, catalog and import selections.</a:t>
            </a:r>
          </a:p>
          <a:p>
            <a:r>
              <a:rPr lang="en-US" dirty="0" smtClean="0"/>
              <a:t>Import will import, the others are for preview.</a:t>
            </a:r>
          </a:p>
          <a:p>
            <a:r>
              <a:rPr lang="en-US" dirty="0" smtClean="0"/>
              <a:t>Example: search author name “</a:t>
            </a:r>
            <a:r>
              <a:rPr lang="en-US" dirty="0" err="1" smtClean="0"/>
              <a:t>krichel</a:t>
            </a:r>
            <a:r>
              <a:rPr lang="en-US" dirty="0" smtClean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2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941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cataloging in Koha</vt:lpstr>
      <vt:lpstr>Literature</vt:lpstr>
      <vt:lpstr>before we create the first record</vt:lpstr>
      <vt:lpstr>control number identifier</vt:lpstr>
      <vt:lpstr>set control number identifier default</vt:lpstr>
      <vt:lpstr>adding records</vt:lpstr>
      <vt:lpstr>frameworks</vt:lpstr>
      <vt:lpstr>cataloging help</vt:lpstr>
      <vt:lpstr>Z39.50 search</vt:lpstr>
      <vt:lpstr>Z39.50 import </vt:lpstr>
      <vt:lpstr>controlled fields</vt:lpstr>
      <vt:lpstr>adding authorities</vt:lpstr>
      <vt:lpstr>conducting the search</vt:lpstr>
      <vt:lpstr>back in koha</vt:lpstr>
      <vt:lpstr>authority record tab 1</vt:lpstr>
      <vt:lpstr>da capo</vt:lpstr>
      <vt:lpstr>adding an item</vt:lpstr>
      <vt:lpstr>bottom options for add item</vt:lpstr>
    </vt:vector>
  </TitlesOfParts>
  <Company>LIU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in koha</dc:title>
  <dc:creator>student</dc:creator>
  <cp:lastModifiedBy>student</cp:lastModifiedBy>
  <cp:revision>21</cp:revision>
  <dcterms:created xsi:type="dcterms:W3CDTF">2011-02-24T17:33:49Z</dcterms:created>
  <dcterms:modified xsi:type="dcterms:W3CDTF">2011-02-24T20:44:06Z</dcterms:modified>
</cp:coreProperties>
</file>