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6501-835B-4337-BCD6-33ECB11DFCCA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9A46E9-48D8-4D2C-AA3B-CD9323994D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6501-835B-4337-BCD6-33ECB11DFCCA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46E9-48D8-4D2C-AA3B-CD9323994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79A46E9-48D8-4D2C-AA3B-CD9323994D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6501-835B-4337-BCD6-33ECB11DFCCA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6501-835B-4337-BCD6-33ECB11DFCCA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79A46E9-48D8-4D2C-AA3B-CD9323994D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6501-835B-4337-BCD6-33ECB11DFCCA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9A46E9-48D8-4D2C-AA3B-CD9323994D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67B6501-835B-4337-BCD6-33ECB11DFCCA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A46E9-48D8-4D2C-AA3B-CD9323994D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6501-835B-4337-BCD6-33ECB11DFCCA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79A46E9-48D8-4D2C-AA3B-CD9323994D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6501-835B-4337-BCD6-33ECB11DFCCA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79A46E9-48D8-4D2C-AA3B-CD9323994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6501-835B-4337-BCD6-33ECB11DFCCA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9A46E9-48D8-4D2C-AA3B-CD9323994D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9A46E9-48D8-4D2C-AA3B-CD9323994D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B6501-835B-4337-BCD6-33ECB11DFCCA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79A46E9-48D8-4D2C-AA3B-CD9323994D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67B6501-835B-4337-BCD6-33ECB11DFCCA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67B6501-835B-4337-BCD6-33ECB11DFCCA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9A46E9-48D8-4D2C-AA3B-CD9323994D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otan.liu.edu/omeka/cleddy3/items/show/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COMMENTS</a:t>
            </a:r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By Christine </a:t>
            </a:r>
            <a:r>
              <a:rPr lang="en-US" sz="1400" dirty="0" err="1" smtClean="0"/>
              <a:t>Leddy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Omeka</a:t>
            </a:r>
            <a:r>
              <a:rPr lang="en-US" dirty="0" smtClean="0"/>
              <a:t> Plug-In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8001000" cy="33528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2000" dirty="0" smtClean="0"/>
              <a:t>For use with any publicly available and   published item</a:t>
            </a:r>
          </a:p>
          <a:p>
            <a:pPr algn="l"/>
            <a:endParaRPr lang="en-US" sz="2000" dirty="0" smtClean="0"/>
          </a:p>
          <a:p>
            <a:pPr algn="l">
              <a:buFont typeface="Wingdings" pitchFamily="2" charset="2"/>
              <a:buChar char="§"/>
            </a:pPr>
            <a:r>
              <a:rPr lang="en-US" sz="2000" dirty="0" smtClean="0"/>
              <a:t>Allows user to add opinion about the item</a:t>
            </a:r>
          </a:p>
          <a:p>
            <a:pPr algn="l"/>
            <a:r>
              <a:rPr lang="en-US" sz="2000" dirty="0" smtClean="0"/>
              <a:t> </a:t>
            </a:r>
          </a:p>
          <a:p>
            <a:pPr algn="l">
              <a:buFont typeface="Wingdings" pitchFamily="2" charset="2"/>
              <a:buChar char="§"/>
            </a:pPr>
            <a:r>
              <a:rPr lang="en-US" sz="2000" dirty="0" smtClean="0"/>
              <a:t>Allows user to rate the item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FUNCTIONALITY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2743200"/>
            <a:ext cx="8153400" cy="32766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2000" dirty="0" smtClean="0"/>
              <a:t>One comment at a time may be added per item</a:t>
            </a:r>
          </a:p>
          <a:p>
            <a:pPr algn="l">
              <a:buFont typeface="Wingdings" pitchFamily="2" charset="2"/>
              <a:buChar char="§"/>
            </a:pPr>
            <a:endParaRPr lang="en-US" sz="2000" dirty="0" smtClean="0"/>
          </a:p>
          <a:p>
            <a:pPr algn="l">
              <a:buFont typeface="Wingdings" pitchFamily="2" charset="2"/>
              <a:buChar char="§"/>
            </a:pPr>
            <a:r>
              <a:rPr lang="en-US" sz="2000" dirty="0" smtClean="0"/>
              <a:t>Based on each comment rate this plug-in calculates the average item rate and shows it with the </a:t>
            </a:r>
            <a:r>
              <a:rPr lang="en-US" sz="2000" i="1" dirty="0" smtClean="0"/>
              <a:t>Rating</a:t>
            </a:r>
            <a:r>
              <a:rPr lang="en-US" sz="2000" dirty="0" smtClean="0"/>
              <a:t> label. </a:t>
            </a:r>
          </a:p>
          <a:p>
            <a:pPr algn="l">
              <a:buFont typeface="Wingdings" pitchFamily="2" charset="2"/>
              <a:buChar char="§"/>
            </a:pPr>
            <a:endParaRPr lang="en-US" sz="2000" dirty="0" smtClean="0"/>
          </a:p>
          <a:p>
            <a:pPr algn="l">
              <a:buFont typeface="Wingdings" pitchFamily="2" charset="2"/>
              <a:buChar char="§"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UTILIZING COMMENTS PLUG-IN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http://wotan.liu.edu/omeka/cleddy3/items/show/9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53</TotalTime>
  <Words>70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Omeka Plug-In</vt:lpstr>
      <vt:lpstr>FUNCTIONALITY</vt:lpstr>
      <vt:lpstr>SPECIFICS</vt:lpstr>
      <vt:lpstr>EXAMPLE UTILIZING COMMENTS PLUG-IN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Omeka Plug-In</dc:title>
  <dc:creator>Christine</dc:creator>
  <cp:lastModifiedBy>Christine</cp:lastModifiedBy>
  <cp:revision>8</cp:revision>
  <dcterms:created xsi:type="dcterms:W3CDTF">2011-11-01T11:03:41Z</dcterms:created>
  <dcterms:modified xsi:type="dcterms:W3CDTF">2011-11-03T22:41:16Z</dcterms:modified>
</cp:coreProperties>
</file>